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Lst>
  <p:notesMasterIdLst>
    <p:notesMasterId r:id="rId31"/>
  </p:notesMasterIdLst>
  <p:sldIdLst>
    <p:sldId id="287" r:id="rId3"/>
    <p:sldId id="260" r:id="rId4"/>
    <p:sldId id="282" r:id="rId5"/>
    <p:sldId id="262" r:id="rId6"/>
    <p:sldId id="263" r:id="rId7"/>
    <p:sldId id="257" r:id="rId8"/>
    <p:sldId id="259" r:id="rId9"/>
    <p:sldId id="258" r:id="rId10"/>
    <p:sldId id="281" r:id="rId11"/>
    <p:sldId id="265" r:id="rId12"/>
    <p:sldId id="264" r:id="rId13"/>
    <p:sldId id="266" r:id="rId14"/>
    <p:sldId id="267" r:id="rId15"/>
    <p:sldId id="268" r:id="rId16"/>
    <p:sldId id="270" r:id="rId17"/>
    <p:sldId id="269" r:id="rId18"/>
    <p:sldId id="271" r:id="rId19"/>
    <p:sldId id="273" r:id="rId20"/>
    <p:sldId id="283" r:id="rId21"/>
    <p:sldId id="284" r:id="rId22"/>
    <p:sldId id="272" r:id="rId23"/>
    <p:sldId id="276" r:id="rId24"/>
    <p:sldId id="285" r:id="rId25"/>
    <p:sldId id="277" r:id="rId26"/>
    <p:sldId id="279" r:id="rId27"/>
    <p:sldId id="286" r:id="rId28"/>
    <p:sldId id="280" r:id="rId29"/>
    <p:sldId id="2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79CD5-5F08-41AE-AB4A-FA2A4E530FFD}">
          <p14:sldIdLst>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71"/>
            <p14:sldId id="273"/>
            <p14:sldId id="283"/>
            <p14:sldId id="284"/>
            <p14:sldId id="272"/>
            <p14:sldId id="276"/>
          </p14:sldIdLst>
        </p14:section>
        <p14:section name="Promises" id="{30AD2F7F-2EA4-482D-88B9-4F30087C92C0}">
          <p14:sldIdLst>
            <p14:sldId id="285"/>
          </p14:sldIdLst>
        </p14:section>
        <p14:section name="Generators - ES6 feature" id="{013FAAA1-F056-4250-A2C3-126758E4A56F}">
          <p14:sldIdLst>
            <p14:sldId id="277"/>
            <p14:sldId id="279"/>
          </p14:sldIdLst>
        </p14:section>
        <p14:section name="Go" id="{0223C1D1-742C-4861-81E0-61DAFB445091}">
          <p14:sldIdLst>
            <p14:sldId id="286"/>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60920" autoAdjust="0"/>
  </p:normalViewPr>
  <p:slideViewPr>
    <p:cSldViewPr snapToGrid="0">
      <p:cViewPr varScale="1">
        <p:scale>
          <a:sx n="71" d="100"/>
          <a:sy n="71" d="100"/>
        </p:scale>
        <p:origin x="11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a:t>
            </a:r>
            <a:r>
              <a:rPr lang="en-US" sz="1200" b="0" i="0" kern="1200" dirty="0" smtClean="0">
                <a:solidFill>
                  <a:schemeClr val="tx1"/>
                </a:solidFill>
                <a:effectLst/>
                <a:latin typeface="+mn-lt"/>
                <a:ea typeface="+mn-ea"/>
                <a:cs typeface="+mn-cs"/>
              </a:rPr>
              <a:t>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6</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async-samples.js #152, #172</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async-samples.js #197 –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async-samples.js #226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name your function with meaningful name and take them out the business logic code.</a:t>
            </a:r>
          </a:p>
          <a:p>
            <a:r>
              <a:rPr lang="en-US" baseline="0" dirty="0" smtClean="0"/>
              <a:t>async-samples.js #272 </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async-samples.js #307</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https://github.com/cyrillef/workflow-node.js-server-view.and.data.api</a:t>
            </a:r>
          </a:p>
          <a:p>
            <a:endParaRPr lang="en-US" dirty="0" smtClean="0"/>
          </a:p>
          <a:p>
            <a:r>
              <a:rPr lang="en-US" dirty="0" smtClean="0"/>
              <a:t>https://</a:t>
            </a:r>
            <a:r>
              <a:rPr lang="en-US" dirty="0" smtClean="0"/>
              <a:t>github.com/cyrillef/workflow-node.js-server-view.and.data.api/blob/master/server/lmv-results.js#L131</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Name your functions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Keep your code shallow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Avoid the ‘Sync’ calls even if it looks easier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Modularize!</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3309103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20</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See promises-sample.js #30, #48, #62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generators-samples.js #30,</a:t>
            </a:r>
            <a:r>
              <a:rPr lang="en-US" baseline="0" dirty="0" smtClean="0"/>
              <a:t> #45, ( #80, #90 )</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26</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a:t>
            </a:r>
            <a:r>
              <a:rPr lang="en-US" baseline="0" dirty="0" smtClean="0"/>
              <a:t>your </a:t>
            </a:r>
            <a:r>
              <a:rPr lang="en-US" baseline="0" dirty="0" smtClean="0"/>
              <a:t>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11</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a:t>
            </a:r>
            <a:r>
              <a:rPr lang="en-US" sz="1200" b="0" i="0" kern="1200" dirty="0" err="1" smtClean="0">
                <a:solidFill>
                  <a:schemeClr val="tx1"/>
                </a:solidFill>
                <a:effectLst/>
                <a:latin typeface="+mn-lt"/>
                <a:ea typeface="+mn-ea"/>
                <a:cs typeface="+mn-cs"/>
              </a:rPr>
              <a:t>framwework</a:t>
            </a:r>
            <a:r>
              <a:rPr lang="en-US" sz="1200" b="0" i="0" kern="1200" dirty="0" smtClean="0">
                <a:solidFill>
                  <a:schemeClr val="tx1"/>
                </a:solidFill>
                <a:effectLst/>
                <a:latin typeface="+mn-lt"/>
                <a:ea typeface="+mn-ea"/>
                <a:cs typeface="+mn-cs"/>
              </a:rPr>
              <a:t>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look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a:t>
            </a:r>
          </a:p>
          <a:p>
            <a:endParaRPr lang="en-US" baseline="0" dirty="0" smtClean="0"/>
          </a:p>
          <a:p>
            <a:r>
              <a:rPr lang="en-US" baseline="0" dirty="0" smtClean="0"/>
              <a:t>Node.js sends tons of messages, but your application can use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More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#28 -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a:t>
            </a:r>
            <a:r>
              <a:rPr lang="en-US" dirty="0" smtClean="0"/>
              <a:t>localhost/api/fibonacciasyncslow?terms=5</a:t>
            </a:r>
            <a:r>
              <a:rPr lang="en-US" dirty="0" smtClean="0"/>
              <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index.html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asynFct.js examples.</a:t>
            </a:r>
          </a:p>
          <a:p>
            <a:r>
              <a:rPr lang="en-US" baseline="0" dirty="0" smtClean="0"/>
              <a:t>async-samples.js #30 and #46, #98</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417149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3366780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346" y="256034"/>
            <a:ext cx="11021569" cy="996229"/>
          </a:xfrm>
          <a:prstGeom prst="rect">
            <a:avLst/>
          </a:prstGeom>
        </p:spPr>
        <p:txBody>
          <a:bodyPr/>
          <a:lstStyle>
            <a:lvl1pPr>
              <a:defRPr baseline="0">
                <a:solidFill>
                  <a:schemeClr val="accent4"/>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6346" y="1508760"/>
            <a:ext cx="11021569" cy="4709161"/>
          </a:xfrm>
          <a:prstGeom prst="rect">
            <a:avLst/>
          </a:prstGeom>
        </p:spPr>
        <p:txBody>
          <a:bodyPr/>
          <a:lstStyle>
            <a:lvl1pPr marL="384521" indent="-384521">
              <a:buClr>
                <a:schemeClr val="accent4"/>
              </a:buClr>
              <a:defRPr>
                <a:latin typeface="Arial" pitchFamily="34" charset="0"/>
                <a:cs typeface="Arial" pitchFamily="34" charset="0"/>
              </a:defRPr>
            </a:lvl1pPr>
            <a:lvl2pPr>
              <a:buClr>
                <a:schemeClr val="accent4"/>
              </a:buClr>
              <a:defRPr>
                <a:latin typeface="Arial" pitchFamily="34" charset="0"/>
                <a:cs typeface="Arial" pitchFamily="34" charset="0"/>
              </a:defRPr>
            </a:lvl2pPr>
            <a:lvl3pPr>
              <a:buClr>
                <a:schemeClr val="accent4"/>
              </a:buClr>
              <a:defRPr>
                <a:latin typeface="Arial" pitchFamily="34" charset="0"/>
                <a:cs typeface="Arial" pitchFamily="34" charset="0"/>
              </a:defRPr>
            </a:lvl3pPr>
            <a:lvl4pPr>
              <a:buClr>
                <a:schemeClr val="accent4"/>
              </a:buClr>
              <a:defRPr>
                <a:latin typeface="Arial" pitchFamily="34" charset="0"/>
                <a:cs typeface="Arial" pitchFamily="34" charset="0"/>
              </a:defRPr>
            </a:lvl4pPr>
            <a:lvl5pPr>
              <a:buClr>
                <a:schemeClr val="accent4"/>
              </a:buCl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9046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fr.linkedin.com/in/cyrillefauvel" TargetMode="Externa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twitter.com/FAUVELCyrille" TargetMode="External"/><Relationship Id="rId4" Type="http://schemas.openxmlformats.org/officeDocument/2006/relationships/hyperlink" Target="http://around-the-corner.typepad.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businessLogic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500"/>
          </a:xfrm>
        </p:spPr>
        <p:txBody>
          <a:bodyPr/>
          <a:lstStyle/>
          <a:p>
            <a:r>
              <a:rPr lang="en-US" dirty="0" smtClean="0"/>
              <a:t>Real Example</a:t>
            </a:r>
            <a:endParaRPr lang="en-US" dirty="0"/>
          </a:p>
        </p:txBody>
      </p:sp>
      <p:sp>
        <p:nvSpPr>
          <p:cNvPr id="5" name="Rectangle 2"/>
          <p:cNvSpPr>
            <a:spLocks noGrp="1" noChangeArrowheads="1"/>
          </p:cNvSpPr>
          <p:nvPr>
            <p:ph idx="1"/>
          </p:nvPr>
        </p:nvSpPr>
        <p:spPr bwMode="auto">
          <a:xfrm>
            <a:off x="838200" y="1009650"/>
            <a:ext cx="10515600" cy="5167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getURN</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wf1_GetFullDetails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wf1_ReadSvfF2dManifest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wf1_GetAdditionalItems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wf1_GenerateLocalHtml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wf1End_PackItems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370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async</a:t>
            </a:r>
            <a:r>
              <a:rPr lang="en-US" dirty="0" smtClean="0"/>
              <a:t>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9876AA"/>
                </a:solidFill>
                <a:effectLst/>
                <a:latin typeface="Courier New" panose="02070309020205020404" pitchFamily="49" charset="0"/>
                <a:cs typeface="Courier New" panose="02070309020205020404" pitchFamily="49" charset="0"/>
              </a:rPr>
              <a:t>fail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generatorFunction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gen =generatorFunction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next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next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next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273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998421" y="2596444"/>
            <a:ext cx="3795116" cy="3873147"/>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850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French 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3"/>
              </a:rPr>
              <a:t>https://</a:t>
            </a:r>
            <a:r>
              <a:rPr lang="en-US" u="sng" dirty="0" smtClean="0">
                <a:hlinkClick r:id="rId3"/>
              </a:rPr>
              <a:t>fr.linkedin.com/in/cyrillefauvel</a:t>
            </a:r>
            <a:r>
              <a:rPr lang="en-US" u="sng" dirty="0" smtClean="0"/>
              <a:t/>
            </a:r>
            <a:br>
              <a:rPr lang="en-US" u="sng" dirty="0" smtClean="0"/>
            </a:br>
            <a:r>
              <a:rPr lang="en-US" dirty="0" smtClean="0"/>
              <a:t>blog: </a:t>
            </a:r>
            <a:r>
              <a:rPr lang="en-US" dirty="0" smtClean="0">
                <a:hlinkClick r:id="rId4"/>
              </a:rPr>
              <a:t>http://around-the-corner.typepad.com/</a:t>
            </a:r>
            <a:r>
              <a:rPr lang="en-US" dirty="0" smtClean="0"/>
              <a:t> </a:t>
            </a:r>
            <a:br>
              <a:rPr lang="en-US" dirty="0" smtClean="0"/>
            </a:br>
            <a:r>
              <a:rPr lang="en-US" dirty="0" smtClean="0"/>
              <a:t>      </a:t>
            </a:r>
            <a:r>
              <a:rPr lang="en-US" dirty="0" smtClean="0">
                <a:hlinkClick r:id="rId5"/>
              </a:rPr>
              <a:t>@</a:t>
            </a:r>
            <a:r>
              <a:rPr lang="en-US" dirty="0" err="1">
                <a:hlinkClick r:id="rId5"/>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92500" lnSpcReduction="1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800" dirty="0"/>
              <a:t>C like syntax for both </a:t>
            </a:r>
            <a:r>
              <a:rPr lang="en-US" sz="2800" dirty="0" err="1"/>
              <a:t>javascript</a:t>
            </a:r>
            <a:r>
              <a:rPr lang="en-US" sz="2800" dirty="0"/>
              <a:t> &amp; PHP</a:t>
            </a:r>
          </a:p>
          <a:p>
            <a:pPr fontAlgn="base"/>
            <a:r>
              <a:rPr lang="en-US" sz="2800" dirty="0"/>
              <a:t>Node is </a:t>
            </a:r>
            <a:r>
              <a:rPr lang="en-US" sz="2800" dirty="0" err="1"/>
              <a:t>javascript</a:t>
            </a:r>
            <a:r>
              <a:rPr lang="en-US" sz="2800" dirty="0"/>
              <a:t> only</a:t>
            </a:r>
          </a:p>
          <a:p>
            <a:pPr fontAlgn="base"/>
            <a:r>
              <a:rPr lang="en-US" sz="2800" dirty="0"/>
              <a:t>Robust </a:t>
            </a:r>
            <a:r>
              <a:rPr lang="en-US" sz="2800" dirty="0" err="1"/>
              <a:t>npm</a:t>
            </a:r>
            <a:r>
              <a:rPr lang="en-US" sz="2800" dirty="0"/>
              <a:t> vs Composer for PHP</a:t>
            </a:r>
          </a:p>
          <a:p>
            <a:pPr fontAlgn="base"/>
            <a:r>
              <a:rPr lang="en-US" sz="2800" dirty="0"/>
              <a:t>Node is still young but growing fast</a:t>
            </a:r>
          </a:p>
          <a:p>
            <a:pPr fontAlgn="base"/>
            <a:r>
              <a:rPr lang="en-US" sz="2800" dirty="0"/>
              <a:t>equal</a:t>
            </a:r>
          </a:p>
          <a:p>
            <a:pPr fontAlgn="base"/>
            <a:r>
              <a:rPr lang="en-US" sz="2800" dirty="0"/>
              <a:t>Node + socket.io</a:t>
            </a:r>
          </a:p>
          <a:p>
            <a:pPr fontAlgn="base"/>
            <a:r>
              <a:rPr lang="en-US" sz="2800" dirty="0"/>
              <a:t>SQL vs </a:t>
            </a:r>
            <a:r>
              <a:rPr lang="en-US" sz="2800" dirty="0" err="1"/>
              <a:t>noSQL</a:t>
            </a:r>
            <a:r>
              <a:rPr lang="en-US" sz="2800" dirty="0"/>
              <a:t> debate</a:t>
            </a:r>
          </a:p>
          <a:p>
            <a:pPr fontAlgn="base"/>
            <a:r>
              <a:rPr lang="en-US" sz="2800" dirty="0"/>
              <a:t>PHP, Python need Apache for example</a:t>
            </a:r>
          </a:p>
          <a:p>
            <a:pPr fontAlgn="base"/>
            <a:r>
              <a:rPr lang="en-US" sz="2800" dirty="0"/>
              <a:t>PaaS – several solutions around</a:t>
            </a:r>
          </a:p>
          <a:p>
            <a:pPr fontAlgn="base"/>
            <a:r>
              <a:rPr lang="en-US" sz="28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6" name="Picture 5"/>
          <p:cNvPicPr>
            <a:picLocks noChangeAspect="1"/>
          </p:cNvPicPr>
          <p:nvPr/>
        </p:nvPicPr>
        <p:blipFill>
          <a:blip r:embed="rId3"/>
          <a:stretch>
            <a:fillRect/>
          </a:stretch>
        </p:blipFill>
        <p:spPr>
          <a:xfrm>
            <a:off x="2927039" y="1690688"/>
            <a:ext cx="6337922" cy="4535612"/>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p:txBody>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1473</TotalTime>
  <Words>1365</Words>
  <Application>Microsoft Office PowerPoint</Application>
  <PresentationFormat>Widescreen</PresentationFormat>
  <Paragraphs>254</Paragraphs>
  <Slides>28</Slides>
  <Notes>17</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ＭＳ Ｐゴシック</vt:lpstr>
      <vt:lpstr>Arial</vt:lpstr>
      <vt:lpstr>Calibri</vt:lpstr>
      <vt:lpstr>Courier New</vt:lpstr>
      <vt:lpstr>Frutiger Next LT W1G</vt:lpstr>
      <vt:lpstr>Wingdings</vt:lpstr>
      <vt:lpstr>AU 2014 Presentation Template Additional Slides</vt:lpstr>
      <vt:lpstr>Custom Design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Non blocking i/o</vt:lpstr>
      <vt:lpstr>One thread, really?</vt:lpstr>
      <vt:lpstr>The event loop</vt:lpstr>
      <vt:lpstr>Demo</vt:lpstr>
      <vt:lpstr>Events vs  Callbacks  vs Promises vs Generators vs …</vt:lpstr>
      <vt:lpstr>Be careful with</vt:lpstr>
      <vt:lpstr>Callback hell</vt:lpstr>
      <vt:lpstr>Callback hell</vt:lpstr>
      <vt:lpstr>Real Example</vt:lpstr>
      <vt:lpstr>Real Example</vt:lpstr>
      <vt:lpstr>The async library</vt:lpstr>
      <vt:lpstr>Modularize</vt:lpstr>
      <vt:lpstr>Promises</vt:lpstr>
      <vt:lpstr>Generators - ES6 feature</vt:lpstr>
      <vt:lpstr>Node.js support</vt:lpstr>
      <vt:lpstr>PowerPoint Presentation</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52</cp:revision>
  <dcterms:created xsi:type="dcterms:W3CDTF">2015-06-15T06:49:57Z</dcterms:created>
  <dcterms:modified xsi:type="dcterms:W3CDTF">2015-07-03T00:25:08Z</dcterms:modified>
</cp:coreProperties>
</file>